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6" r:id="rId3"/>
    <p:sldId id="259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3643"/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06"/>
    <p:restoredTop sz="94699"/>
  </p:normalViewPr>
  <p:slideViewPr>
    <p:cSldViewPr snapToGrid="0" snapToObjects="1">
      <p:cViewPr varScale="1">
        <p:scale>
          <a:sx n="40" d="100"/>
          <a:sy n="40" d="100"/>
        </p:scale>
        <p:origin x="240" y="1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E7994-4845-A94B-AFA9-B0725C7D7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7EC4D0-5F44-0441-BF39-D962D11670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DFB8E-E065-F24A-8A0F-C64C0CFBF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F5C79-B6BA-4447-8FC9-FB6079241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EC56C-C448-354E-B6B9-194236D9A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47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02A97-191A-AE44-B0EE-511C8272F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C06A58-4A94-0C40-8343-4798BFA98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A0500-ABDA-7E4D-97FC-4F17D11C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92E1F-EB2E-0B41-A627-B86ED8A6A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BAA3F-7192-7846-89DE-F225437AA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47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3E2878-DB1D-AF48-9118-B930CD7012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F1CF66-B1FB-1A44-8CD8-23E41C7F7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011F2-7046-F344-A438-463C95457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1FEEC-2C7D-544A-9EC1-1683F04E3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E44F0-95CF-4048-9C84-6BD0A7C1A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515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A5D6E-03EE-2C48-BC77-E60C66D29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84FE8-F88B-3A4F-96CB-012F02D40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B15AE-9E01-274B-9ACA-D8D102A70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DEB2C-F665-BE49-8DC7-4FC948C0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779106-44D7-9A4F-8DE2-1B628857D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22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4AB7-D2A2-3743-AAEE-06941D70E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B82A6-4C6E-7D4A-ADA0-F17412835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F9F17-5438-1441-A840-EAEAB918F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624E6-F6D8-D84B-8EC9-754F5143C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E7C36-5025-F242-BBFB-5D1DCED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248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5F41-1B6C-5C40-8885-2B0FD1A10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CA934-3511-F749-9A45-A45ACB272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82799-C848-7845-A9AF-2CBD3B3B3B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71B1D-0D4E-3341-8ACE-6A3962784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7C764-FA83-6242-ACEA-BF988B7C7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BD55A6-D9BD-184D-B7F5-2880C082B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74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562FB-3D81-994A-A8EF-284C72DD2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14DD21-75B9-D14C-9245-B66F5D918E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EB769B-BD9B-A64E-ADA7-71A6293A2B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39227-460C-D046-A1F0-C29CF67BF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D4452C-6DF3-6147-9492-EE3AA1F8F3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D5627B-A358-3E43-98B8-72933AD77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6F2438-2ECF-FE46-AC73-E31160E18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8C428-17A1-FE4D-A237-58004123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6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914D9-4EE0-3143-AF8C-9EC90E131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C36005-39E6-B948-B4A0-0290553A1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705F34-39C8-934F-8416-442EC9981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99D24-7AF1-5449-B11B-689BD34BE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663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21660-9266-6149-A769-824F3DCBE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8BB552-1CC0-1744-B6F1-1F837D2A1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23D79D-A09D-4C43-B74F-4789C6D5A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41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44680-FA86-7941-8E45-A96957EF2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15ACB5-6DF6-CA45-B8B9-3D7B7A997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7EE28B-D3B0-F84A-9974-2D79A8B36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05FB1-7269-7542-9EBC-4EEE7ED94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E7C25-1E0A-BE49-AA8C-A2CDA7C8F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A63A1-57B0-2A4B-A69B-6D7BEF824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348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52F40-0743-414D-8C13-703E5E485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B47A89-F41A-A94C-A045-88AB3A799C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93F502-4BBF-1D47-A848-FDAF11F53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163F46-DF06-B043-8FC9-E3D5D443A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B944D-9CFF-9B41-ABC9-F1354AE87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F993B-AFBE-E942-BC34-884297223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046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5764F-C28A-C74D-993E-ABC2D5EB4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E4AEE2-CDF9-814A-8609-9553C9831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054B6-EBD2-CE4E-B081-E735811C2A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116F70-D3E9-674A-BB63-1D44C90391FA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B6507-3BBC-BA43-96F4-77D658B651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3A12B-CBE1-C04C-9EBE-EAE6FBD650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847B6-2CDF-234F-975C-5CEB580D3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343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8F4DCDE0-CB3E-FE4D-BB9D-B9AA9DB627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1" r="1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4933F6-582C-BD4F-B9C2-2A985469E3F4}"/>
              </a:ext>
            </a:extLst>
          </p:cNvPr>
          <p:cNvSpPr txBox="1">
            <a:spLocks/>
          </p:cNvSpPr>
          <p:nvPr/>
        </p:nvSpPr>
        <p:spPr>
          <a:xfrm>
            <a:off x="250371" y="3944336"/>
            <a:ext cx="9144000" cy="1255338"/>
          </a:xfrm>
          <a:prstGeom prst="rect">
            <a:avLst/>
          </a:prstGeom>
          <a:solidFill>
            <a:srgbClr val="283643">
              <a:alpha val="86000"/>
            </a:srgbClr>
          </a:solidFill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b="1" dirty="0">
              <a:solidFill>
                <a:srgbClr val="FF9300"/>
              </a:solidFill>
              <a:latin typeface="Noto Sans Carian" panose="020B0502040504020204" pitchFamily="34" charset="0"/>
              <a:ea typeface="Noto Sans Carian" panose="020B0502040504020204" pitchFamily="34" charset="0"/>
            </a:endParaRPr>
          </a:p>
          <a:p>
            <a:r>
              <a:rPr lang="en-US" b="1" dirty="0">
                <a:solidFill>
                  <a:srgbClr val="FF9300"/>
                </a:solidFill>
                <a:latin typeface="Noto Sans Carian" panose="020B0502040504020204" pitchFamily="34" charset="0"/>
                <a:ea typeface="Noto Sans Carian" panose="020B0502040504020204" pitchFamily="34" charset="0"/>
              </a:rPr>
              <a:t>Mid-Term Project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E446BD4-E356-7F41-B283-6783A7F894D4}"/>
              </a:ext>
            </a:extLst>
          </p:cNvPr>
          <p:cNvSpPr txBox="1">
            <a:spLocks/>
          </p:cNvSpPr>
          <p:nvPr/>
        </p:nvSpPr>
        <p:spPr>
          <a:xfrm>
            <a:off x="250371" y="5200956"/>
            <a:ext cx="9144000" cy="1655762"/>
          </a:xfrm>
          <a:prstGeom prst="rect">
            <a:avLst/>
          </a:prstGeom>
          <a:solidFill>
            <a:srgbClr val="283643">
              <a:alpha val="86000"/>
            </a:srgb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Noto Sans Carian" panose="020B0502040504020204" pitchFamily="34" charset="0"/>
                <a:ea typeface="Noto Sans Carian" panose="020B0502040504020204" pitchFamily="34" charset="0"/>
              </a:rPr>
              <a:t>Nayib Rivera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latin typeface="Noto Sans Carian" panose="020B0502040504020204" pitchFamily="34" charset="0"/>
                <a:ea typeface="Noto Sans Carian" panose="020B0502040504020204" pitchFamily="34" charset="0"/>
              </a:rPr>
              <a:t>Global Skills Trends</a:t>
            </a:r>
          </a:p>
          <a:p>
            <a:pPr marL="0" indent="0">
              <a:buNone/>
            </a:pPr>
            <a:r>
              <a:rPr lang="en-US" b="1" dirty="0" err="1">
                <a:solidFill>
                  <a:schemeClr val="bg1"/>
                </a:solidFill>
                <a:latin typeface="Noto Sans Carian" panose="020B0502040504020204" pitchFamily="34" charset="0"/>
                <a:ea typeface="Noto Sans Carian" panose="020B0502040504020204" pitchFamily="34" charset="0"/>
              </a:rPr>
              <a:t>Ironhack</a:t>
            </a:r>
            <a:r>
              <a:rPr lang="en-US" b="1" dirty="0">
                <a:solidFill>
                  <a:schemeClr val="bg1"/>
                </a:solidFill>
                <a:latin typeface="Noto Sans Carian" panose="020B0502040504020204" pitchFamily="34" charset="0"/>
                <a:ea typeface="Noto Sans Carian" panose="020B0502040504020204" pitchFamily="34" charset="0"/>
              </a:rPr>
              <a:t> - Barcelona</a:t>
            </a:r>
          </a:p>
        </p:txBody>
      </p:sp>
    </p:spTree>
    <p:extLst>
      <p:ext uri="{BB962C8B-B14F-4D97-AF65-F5344CB8AC3E}">
        <p14:creationId xmlns:p14="http://schemas.microsoft.com/office/powerpoint/2010/main" val="578470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845A44-B549-E146-B15A-024E625EB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92" y="167794"/>
            <a:ext cx="10873216" cy="652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98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443D051-2823-7549-AAE7-E56A3C61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25" y="61247"/>
            <a:ext cx="11166350" cy="673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27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ABF2D5-3028-DA48-A1AD-5BB3F0F39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258" y="88291"/>
            <a:ext cx="11143483" cy="668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62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8F7F69-43A9-A540-B389-775C1FD7F5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40" y="99433"/>
            <a:ext cx="11065119" cy="6659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64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10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Noto Sans Carian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Nayib Rivera</dc:creator>
  <cp:lastModifiedBy>Nayib Rivera</cp:lastModifiedBy>
  <cp:revision>3</cp:revision>
  <dcterms:created xsi:type="dcterms:W3CDTF">2021-07-02T12:36:04Z</dcterms:created>
  <dcterms:modified xsi:type="dcterms:W3CDTF">2021-07-02T12:50:26Z</dcterms:modified>
</cp:coreProperties>
</file>

<file path=docProps/thumbnail.jpeg>
</file>